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6256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138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E5F-D016-462D-802E-D02C369C4BA0}" type="datetimeFigureOut">
              <a:rPr lang="de-DE" smtClean="0"/>
              <a:t>06.01.2024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0D67-F78B-40E5-BF1F-2324EBBC9E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02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E5F-D016-462D-802E-D02C369C4BA0}" type="datetimeFigureOut">
              <a:rPr lang="de-DE" smtClean="0"/>
              <a:t>06.01.2024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0D67-F78B-40E5-BF1F-2324EBBC9E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39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E5F-D016-462D-802E-D02C369C4BA0}" type="datetimeFigureOut">
              <a:rPr lang="de-DE" smtClean="0"/>
              <a:t>06.01.2024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0D67-F78B-40E5-BF1F-2324EBBC9E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65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E5F-D016-462D-802E-D02C369C4BA0}" type="datetimeFigureOut">
              <a:rPr lang="de-DE" smtClean="0"/>
              <a:t>06.01.2024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0D67-F78B-40E5-BF1F-2324EBBC9E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53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E5F-D016-462D-802E-D02C369C4BA0}" type="datetimeFigureOut">
              <a:rPr lang="de-DE" smtClean="0"/>
              <a:t>06.01.2024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0D67-F78B-40E5-BF1F-2324EBBC9E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29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E5F-D016-462D-802E-D02C369C4BA0}" type="datetimeFigureOut">
              <a:rPr lang="de-DE" smtClean="0"/>
              <a:t>06.01.2024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0D67-F78B-40E5-BF1F-2324EBBC9E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26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E5F-D016-462D-802E-D02C369C4BA0}" type="datetimeFigureOut">
              <a:rPr lang="de-DE" smtClean="0"/>
              <a:t>06.01.2024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0D67-F78B-40E5-BF1F-2324EBBC9E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11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E5F-D016-462D-802E-D02C369C4BA0}" type="datetimeFigureOut">
              <a:rPr lang="de-DE" smtClean="0"/>
              <a:t>06.01.2024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0D67-F78B-40E5-BF1F-2324EBBC9E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19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E5F-D016-462D-802E-D02C369C4BA0}" type="datetimeFigureOut">
              <a:rPr lang="de-DE" smtClean="0"/>
              <a:t>06.01.2024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0D67-F78B-40E5-BF1F-2324EBBC9E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52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E5F-D016-462D-802E-D02C369C4BA0}" type="datetimeFigureOut">
              <a:rPr lang="de-DE" smtClean="0"/>
              <a:t>06.01.2024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0D67-F78B-40E5-BF1F-2324EBBC9E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53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E5F-D016-462D-802E-D02C369C4BA0}" type="datetimeFigureOut">
              <a:rPr lang="de-DE" smtClean="0"/>
              <a:t>06.01.2024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0D67-F78B-40E5-BF1F-2324EBBC9E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14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CE5F-D016-462D-802E-D02C369C4BA0}" type="datetimeFigureOut">
              <a:rPr lang="de-DE" smtClean="0"/>
              <a:t>06.01.2024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60D67-F78B-40E5-BF1F-2324EBBC9E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71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43F57CC-AC7B-41DD-A946-C1C3C5691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71"/>
            <a:ext cx="16256000" cy="107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03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1</cp:revision>
  <dcterms:created xsi:type="dcterms:W3CDTF">2024-01-06T18:01:13Z</dcterms:created>
  <dcterms:modified xsi:type="dcterms:W3CDTF">2024-01-06T18:03:53Z</dcterms:modified>
</cp:coreProperties>
</file>